
<file path=[Content_Types].xml><?xml version="1.0" encoding="utf-8"?>
<Types xmlns="http://schemas.openxmlformats.org/package/2006/content-types"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63" r:id="rId4"/>
    <p:sldId id="258" r:id="rId5"/>
    <p:sldId id="259" r:id="rId6"/>
    <p:sldId id="261" r:id="rId7"/>
    <p:sldId id="262" r:id="rId8"/>
    <p:sldId id="260" r:id="rId9"/>
    <p:sldId id="264" r:id="rId10"/>
    <p:sldId id="266" r:id="rId11"/>
    <p:sldId id="265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212" autoAdjust="0"/>
  </p:normalViewPr>
  <p:slideViewPr>
    <p:cSldViewPr snapToGrid="0">
      <p:cViewPr>
        <p:scale>
          <a:sx n="102" d="100"/>
          <a:sy n="102" d="100"/>
        </p:scale>
        <p:origin x="1880" y="9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d1c9261fa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d1c9261fa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ray tracing, we compute a bunch of intersection tests.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ray marching, we compute a bunch of distance functions.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 each step, we ask "what is the distance to the closest possible object?" and move forward by that much.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ensures you don’t go into walls.</a:t>
            </a: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This is coded by making two triangles and shooting rays through every pixel.</a:t>
            </a:r>
          </a:p>
          <a:p>
            <a:pPr marL="158750" indent="0">
              <a:buNone/>
            </a:pPr>
            <a:r>
              <a:rPr lang="en-US" dirty="0"/>
              <a:t>All of the marching logic and distance computation is written in shader code.</a:t>
            </a:r>
          </a:p>
        </p:txBody>
      </p:sp>
    </p:spTree>
    <p:extLst>
      <p:ext uri="{BB962C8B-B14F-4D97-AF65-F5344CB8AC3E}">
        <p14:creationId xmlns:p14="http://schemas.microsoft.com/office/powerpoint/2010/main" val="2836856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d1c9261fa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d1c9261fa9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Suppose these two intervals are your objects.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red line is how far you are from the red object.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blue line is how far you are from the blue object.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purple line is how far you are from any object.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purple line is the min of the red and blue lines.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d1c9261fa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d1c9261fa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we see a bunch of distance fields for 2D shapes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There are many ways to take smooth minimums, this is one possible function in 1D.</a:t>
            </a:r>
          </a:p>
        </p:txBody>
      </p:sp>
    </p:spTree>
    <p:extLst>
      <p:ext uri="{BB962C8B-B14F-4D97-AF65-F5344CB8AC3E}">
        <p14:creationId xmlns:p14="http://schemas.microsoft.com/office/powerpoint/2010/main" val="646092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Here’s smoothing in 2D</a:t>
            </a:r>
          </a:p>
        </p:txBody>
      </p:sp>
    </p:spTree>
    <p:extLst>
      <p:ext uri="{BB962C8B-B14F-4D97-AF65-F5344CB8AC3E}">
        <p14:creationId xmlns:p14="http://schemas.microsoft.com/office/powerpoint/2010/main" val="2422675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d1c9261fa9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d1c9261fa9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With smooth ray marching, you can use just a little bit of geometry to make scenes that would otherwise take millions of triangles to render.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esliestowe.artstation.com/projects/aGgDkk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utergraphics.stackexchange.com/a/163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iquilezles.org/articles/nvscene2008/rwwtt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hyperlink" Target="https://iquilezles.org/articles/distfunctions2d/" TargetMode="Externa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webm"/><Relationship Id="rId1" Type="http://schemas.microsoft.com/office/2007/relationships/media" Target="../media/media2.webm"/><Relationship Id="rId6" Type="http://schemas.openxmlformats.org/officeDocument/2006/relationships/hyperlink" Target="https://iquilezles.org/articles/smin/" TargetMode="Externa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7" Type="http://schemas.openxmlformats.org/officeDocument/2006/relationships/hyperlink" Target="https://iquilezles.org/articles/smin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iquilezles.org/articles/raymarchingdf/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Ray Marching on GPU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Nicolas Hsu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79A09-289A-8B17-C8DE-3AD889655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cool stuff: fractals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A792C9-2248-1860-4DED-AD39B0973D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close up of a white object&#10;&#10;Description automatically generated">
            <a:extLst>
              <a:ext uri="{FF2B5EF4-FFF2-40B4-BE49-F238E27FC236}">
                <a16:creationId xmlns:a16="http://schemas.microsoft.com/office/drawing/2014/main" id="{A0C7FB11-63D5-40E2-0332-B20784A4F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924" y="1141070"/>
            <a:ext cx="6114152" cy="3439210"/>
          </a:xfrm>
          <a:prstGeom prst="rect">
            <a:avLst/>
          </a:prstGeom>
        </p:spPr>
      </p:pic>
      <p:sp>
        <p:nvSpPr>
          <p:cNvPr id="6" name="Google Shape;77;p16">
            <a:extLst>
              <a:ext uri="{FF2B5EF4-FFF2-40B4-BE49-F238E27FC236}">
                <a16:creationId xmlns:a16="http://schemas.microsoft.com/office/drawing/2014/main" id="{3146C32A-5A0C-A391-B804-29B0254DF359}"/>
              </a:ext>
            </a:extLst>
          </p:cNvPr>
          <p:cNvSpPr txBox="1"/>
          <p:nvPr/>
        </p:nvSpPr>
        <p:spPr>
          <a:xfrm>
            <a:off x="0" y="4703625"/>
            <a:ext cx="9144000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2"/>
                </a:solidFill>
                <a:hlinkClick r:id="rId3"/>
              </a:rPr>
              <a:t>https://lesliestowe.artstation.com/projects/aGgDkk</a:t>
            </a:r>
            <a:endParaRPr sz="18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460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EEA852-9C2C-188F-4815-5B1924F228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BB3B208-64FF-B6EA-D5D9-64933F809C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180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"Sphere Marching" / "Distance-Aided Ray Marching"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0" y="4703625"/>
            <a:ext cx="7102200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hlinkClick r:id="rId3"/>
              </a:rPr>
              <a:t>https://computergraphics.stackexchange.com/a/163</a:t>
            </a:r>
            <a:endParaRPr sz="1800" dirty="0">
              <a:solidFill>
                <a:schemeClr val="dk2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21" y="1152475"/>
            <a:ext cx="8355855" cy="3393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634F9-EDE7-FF68-F86D-17FA5D40E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Shader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1E8B5-DCCF-1C4D-8861-2400FCE8F2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6557A-A42F-3D3D-FFA9-AFB443F46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52475"/>
            <a:ext cx="8520600" cy="2729130"/>
          </a:xfrm>
          <a:prstGeom prst="rect">
            <a:avLst/>
          </a:prstGeom>
        </p:spPr>
      </p:pic>
      <p:sp>
        <p:nvSpPr>
          <p:cNvPr id="6" name="Google Shape;62;p14">
            <a:extLst>
              <a:ext uri="{FF2B5EF4-FFF2-40B4-BE49-F238E27FC236}">
                <a16:creationId xmlns:a16="http://schemas.microsoft.com/office/drawing/2014/main" id="{87705BA1-CEFB-D1F1-942E-10763A0D6D73}"/>
              </a:ext>
            </a:extLst>
          </p:cNvPr>
          <p:cNvSpPr txBox="1"/>
          <p:nvPr/>
        </p:nvSpPr>
        <p:spPr>
          <a:xfrm>
            <a:off x="0" y="4703625"/>
            <a:ext cx="7102200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2"/>
                </a:solidFill>
                <a:hlinkClick r:id="rId4"/>
              </a:rPr>
              <a:t>https://iquilezles.org/articles/nvscene2008/rwwtt.pdf</a:t>
            </a:r>
            <a:endParaRPr sz="18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598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Fields in 1D</a:t>
            </a: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0" cy="2576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Fields in 2D</a:t>
            </a: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77" name="Google Shape;77;p16"/>
          <p:cNvSpPr txBox="1"/>
          <p:nvPr/>
        </p:nvSpPr>
        <p:spPr>
          <a:xfrm>
            <a:off x="0" y="4703625"/>
            <a:ext cx="7102200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hlinkClick r:id="rId5"/>
              </a:rPr>
              <a:t>https://iquilezles.org/articles/distfunctions2d/</a:t>
            </a:r>
            <a:endParaRPr sz="1800" dirty="0">
              <a:solidFill>
                <a:schemeClr val="dk2"/>
              </a:solidFill>
            </a:endParaRPr>
          </a:p>
        </p:txBody>
      </p:sp>
      <p:pic>
        <p:nvPicPr>
          <p:cNvPr id="2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24E2EE93-9C24-660A-CCC1-EDE28C3B73F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223.956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85814" y="1152476"/>
            <a:ext cx="5972372" cy="34163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1062F-AA97-A6E6-A450-3F699E49F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Smoothmin</a:t>
            </a:r>
            <a:r>
              <a:rPr lang="en-US" dirty="0"/>
              <a:t> Distance Fields in 1D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D1C3E2-7399-F250-DBD2-E9B6A3273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5BA63A-1C67-1FCD-EB3D-A69789758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2061819"/>
            <a:ext cx="8520600" cy="25070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E4E044-EB13-D66E-0616-F3977F906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152475"/>
            <a:ext cx="3419952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830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1B75E-4562-4D6D-FCFE-5A458F67C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Smooth Distance Fields in 2D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3BA7E-FDF5-6C47-1FA9-3ACE29C550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vid_01">
            <a:hlinkClick r:id="" action="ppaction://media"/>
            <a:extLst>
              <a:ext uri="{FF2B5EF4-FFF2-40B4-BE49-F238E27FC236}">
                <a16:creationId xmlns:a16="http://schemas.microsoft.com/office/drawing/2014/main" id="{3B2AAD4B-CDCB-2F57-C8E4-FF28E1FFE7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28699" y="1152475"/>
            <a:ext cx="4886601" cy="3420621"/>
          </a:xfrm>
          <a:prstGeom prst="rect">
            <a:avLst/>
          </a:prstGeom>
        </p:spPr>
      </p:pic>
      <p:sp>
        <p:nvSpPr>
          <p:cNvPr id="6" name="Google Shape;77;p16">
            <a:extLst>
              <a:ext uri="{FF2B5EF4-FFF2-40B4-BE49-F238E27FC236}">
                <a16:creationId xmlns:a16="http://schemas.microsoft.com/office/drawing/2014/main" id="{65F1481E-E56E-D63D-A83C-055640E81E37}"/>
              </a:ext>
            </a:extLst>
          </p:cNvPr>
          <p:cNvSpPr txBox="1"/>
          <p:nvPr/>
        </p:nvSpPr>
        <p:spPr>
          <a:xfrm>
            <a:off x="0" y="4703625"/>
            <a:ext cx="7102200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2"/>
                </a:solidFill>
                <a:hlinkClick r:id="rId6"/>
              </a:rPr>
              <a:t>https://iquilezles.org/articles/smin/</a:t>
            </a:r>
            <a:endParaRPr sz="18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84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Smooth Face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6332" y="2207673"/>
            <a:ext cx="4242227" cy="2386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9" y="1152475"/>
            <a:ext cx="3174633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DB3848-5D48-CC0D-A4D4-3BB7CF8349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4366" y="0"/>
            <a:ext cx="5769634" cy="2207673"/>
          </a:xfrm>
          <a:prstGeom prst="rect">
            <a:avLst/>
          </a:prstGeom>
        </p:spPr>
      </p:pic>
      <p:sp>
        <p:nvSpPr>
          <p:cNvPr id="4" name="Google Shape;77;p16">
            <a:extLst>
              <a:ext uri="{FF2B5EF4-FFF2-40B4-BE49-F238E27FC236}">
                <a16:creationId xmlns:a16="http://schemas.microsoft.com/office/drawing/2014/main" id="{40957F5A-C38F-F282-D031-6C9A3B6678E9}"/>
              </a:ext>
            </a:extLst>
          </p:cNvPr>
          <p:cNvSpPr txBox="1"/>
          <p:nvPr/>
        </p:nvSpPr>
        <p:spPr>
          <a:xfrm>
            <a:off x="0" y="4703625"/>
            <a:ext cx="9144000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2"/>
                </a:solidFill>
                <a:hlinkClick r:id="rId6"/>
              </a:rPr>
              <a:t>https://iquilezles.org/articles/raymarchingdf/</a:t>
            </a:r>
            <a:r>
              <a:rPr lang="en-US" sz="1800" dirty="0">
                <a:solidFill>
                  <a:schemeClr val="dk2"/>
                </a:solidFill>
              </a:rPr>
              <a:t>, </a:t>
            </a:r>
            <a:r>
              <a:rPr lang="en-US" sz="1800" dirty="0">
                <a:solidFill>
                  <a:schemeClr val="dk2"/>
                </a:solidFill>
                <a:hlinkClick r:id="rId7"/>
              </a:rPr>
              <a:t>https://iquilezles.org/articles/smin/</a:t>
            </a:r>
            <a:endParaRPr sz="18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244B3-4F8A-F7DE-1E78-5D8027AAE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Smooth animation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F57518-7968-4172-C406-00E9C46E3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BCAF0C07-ECE3-CC28-1566-32E8271D36D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47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2321" y="1152475"/>
            <a:ext cx="4630106" cy="342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29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91"/>
    </mc:Choice>
    <mc:Fallback>
      <p:transition spd="slow" advTm="235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322</Words>
  <Application>Microsoft Office PowerPoint</Application>
  <PresentationFormat>On-screen Show (16:9)</PresentationFormat>
  <Paragraphs>33</Paragraphs>
  <Slides>11</Slides>
  <Notes>8</Notes>
  <HiddenSlides>0</HiddenSlides>
  <MMClips>3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Arial</vt:lpstr>
      <vt:lpstr>Simple Light</vt:lpstr>
      <vt:lpstr>Ray Marching on GPU</vt:lpstr>
      <vt:lpstr>"Sphere Marching" / "Distance-Aided Ray Marching"</vt:lpstr>
      <vt:lpstr>Shader</vt:lpstr>
      <vt:lpstr>Distance Fields in 1D</vt:lpstr>
      <vt:lpstr>Distance Fields in 2D</vt:lpstr>
      <vt:lpstr>Smoothmin Distance Fields in 1D</vt:lpstr>
      <vt:lpstr>Smooth Distance Fields in 2D</vt:lpstr>
      <vt:lpstr>Smooth Face</vt:lpstr>
      <vt:lpstr>Smooth animation</vt:lpstr>
      <vt:lpstr>Other cool stuff: fractals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Ray Marching on GPU</dc:title>
  <cp:lastModifiedBy>Hsu, Nicolas</cp:lastModifiedBy>
  <cp:revision>4</cp:revision>
  <dcterms:modified xsi:type="dcterms:W3CDTF">2024-05-02T20:09:18Z</dcterms:modified>
</cp:coreProperties>
</file>